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51B"/>
    <a:srgbClr val="098DC7"/>
    <a:srgbClr val="C55C27"/>
    <a:srgbClr val="2C3D6C"/>
    <a:srgbClr val="6A6A6A"/>
    <a:srgbClr val="006838"/>
    <a:srgbClr val="009899"/>
    <a:srgbClr val="007088"/>
    <a:srgbClr val="0083A7"/>
    <a:srgbClr val="003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1D99E9-B024-46AF-8F74-31F8DD19BCC6}" type="datetimeFigureOut">
              <a:rPr lang="pt-PT"/>
              <a:pPr>
                <a:defRPr/>
              </a:pPr>
              <a:t>23/04/2024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966387-B5FE-41DD-82A3-F7F3CE823C0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DB5E28-E37B-44CA-9CFE-40AB8809D38B}" type="datetimeFigureOut">
              <a:rPr lang="pt-PT"/>
              <a:pPr>
                <a:defRPr/>
              </a:pPr>
              <a:t>23/04/2024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9275CA-BAB4-479D-917E-4D55E012EFD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52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6480720" cy="3672408"/>
          </a:xfrm>
        </p:spPr>
        <p:txBody>
          <a:bodyPr lIns="0" tIns="0" rIns="0" bIns="72000" anchor="b">
            <a:normAutofit/>
          </a:bodyPr>
          <a:lstStyle>
            <a:lvl1pPr algn="ctr">
              <a:defRPr sz="3200" b="1" cap="all" baseline="0">
                <a:solidFill>
                  <a:srgbClr val="098DC7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8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75920" y="4545124"/>
            <a:ext cx="6480720" cy="1368152"/>
          </a:xfrm>
        </p:spPr>
        <p:txBody>
          <a:bodyPr lIns="0" tIns="18000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9518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35360" y="1592797"/>
            <a:ext cx="11521280" cy="1470025"/>
          </a:xfrm>
        </p:spPr>
        <p:txBody>
          <a:bodyPr/>
          <a:lstStyle>
            <a:lvl1pPr algn="ctr">
              <a:defRPr baseline="0">
                <a:solidFill>
                  <a:srgbClr val="098DC7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35360" y="3886200"/>
            <a:ext cx="115212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7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/>
          </p:nvPr>
        </p:nvSpPr>
        <p:spPr>
          <a:xfrm>
            <a:off x="335361" y="193207"/>
            <a:ext cx="972107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8" name="Marcador de Posição do Texto 2"/>
          <p:cNvSpPr>
            <a:spLocks noGrp="1"/>
          </p:cNvSpPr>
          <p:nvPr>
            <p:ph idx="1"/>
          </p:nvPr>
        </p:nvSpPr>
        <p:spPr>
          <a:xfrm>
            <a:off x="335361" y="1600204"/>
            <a:ext cx="1152128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98DC7"/>
              </a:buClr>
              <a:defRPr/>
            </a:lvl1pPr>
            <a:lvl2pPr>
              <a:buClr>
                <a:srgbClr val="098DC7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/>
          </p:nvPr>
        </p:nvSpPr>
        <p:spPr>
          <a:xfrm>
            <a:off x="335361" y="193207"/>
            <a:ext cx="9649071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6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 userDrawn="1"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  <p:sp>
        <p:nvSpPr>
          <p:cNvPr id="1027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334963" y="193675"/>
            <a:ext cx="97214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 smtClean="0"/>
              <a:t>Clique para editar o estilo</a:t>
            </a:r>
          </a:p>
        </p:txBody>
      </p:sp>
      <p:sp>
        <p:nvSpPr>
          <p:cNvPr id="1028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11522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 smtClean="0"/>
              <a:t>Clique para editar os estilos</a:t>
            </a:r>
          </a:p>
          <a:p>
            <a:pPr lvl="1"/>
            <a:r>
              <a:rPr lang="pt-PT" altLang="pt-PT" dirty="0" smtClean="0"/>
              <a:t>Segundo nível</a:t>
            </a:r>
          </a:p>
          <a:p>
            <a:pPr lvl="2"/>
            <a:r>
              <a:rPr lang="pt-PT" altLang="pt-PT" dirty="0" smtClean="0"/>
              <a:t>Terceiro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8" r:id="rId3"/>
    <p:sldLayoutId id="2147483659" r:id="rId4"/>
    <p:sldLayoutId id="214748366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6A6A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98DC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98DC7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2D05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6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63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Ecrã Panorâmico</PresentationFormat>
  <Paragraphs>4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2023-04-04T10:14:57Z</dcterms:created>
  <dcterms:modified xsi:type="dcterms:W3CDTF">2024-04-23T15:11:58Z</dcterms:modified>
  <cp:contentStatus/>
</cp:coreProperties>
</file>