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pt-PT"/>
    </a:defPPr>
    <a:lvl1pPr marL="0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40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68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2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36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20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04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688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723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bela Pacheco de Oliveira" initials="APdO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8F7"/>
    <a:srgbClr val="028BCC"/>
    <a:srgbClr val="000000"/>
    <a:srgbClr val="7ED1FA"/>
    <a:srgbClr val="79DCFF"/>
    <a:srgbClr val="A7D971"/>
    <a:srgbClr val="9ED561"/>
    <a:srgbClr val="CAE8AA"/>
    <a:srgbClr val="034A7B"/>
    <a:srgbClr val="00164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3EA9B1-A52E-49D2-85CE-61DC148A8DD6}" v="182" dt="2023-04-21T16:35:43.1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0" autoAdjust="0"/>
    <p:restoredTop sz="94660"/>
  </p:normalViewPr>
  <p:slideViewPr>
    <p:cSldViewPr snapToGrid="0">
      <p:cViewPr>
        <p:scale>
          <a:sx n="23" d="100"/>
          <a:sy n="23" d="100"/>
        </p:scale>
        <p:origin x="2720" y="168"/>
      </p:cViewPr>
      <p:guideLst>
        <p:guide orient="horz" pos="13481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sa Alves" userId="05038ed2-880f-4912-a1f3-506de1736021" providerId="ADAL" clId="{CB3EA9B1-A52E-49D2-85CE-61DC148A8DD6}"/>
    <pc:docChg chg="undo custSel modSld">
      <pc:chgData name="Elsa Alves" userId="05038ed2-880f-4912-a1f3-506de1736021" providerId="ADAL" clId="{CB3EA9B1-A52E-49D2-85CE-61DC148A8DD6}" dt="2023-04-21T16:37:00.890" v="1481" actId="1036"/>
      <pc:docMkLst>
        <pc:docMk/>
      </pc:docMkLst>
      <pc:sldChg chg="addSp delSp modSp mod">
        <pc:chgData name="Elsa Alves" userId="05038ed2-880f-4912-a1f3-506de1736021" providerId="ADAL" clId="{CB3EA9B1-A52E-49D2-85CE-61DC148A8DD6}" dt="2023-04-21T16:37:00.890" v="1481" actId="1036"/>
        <pc:sldMkLst>
          <pc:docMk/>
          <pc:sldMk cId="4101584764" sldId="257"/>
        </pc:sldMkLst>
        <pc:spChg chg="mod">
          <ac:chgData name="Elsa Alves" userId="05038ed2-880f-4912-a1f3-506de1736021" providerId="ADAL" clId="{CB3EA9B1-A52E-49D2-85CE-61DC148A8DD6}" dt="2023-04-21T16:36:44.410" v="1462" actId="1076"/>
          <ac:spMkLst>
            <pc:docMk/>
            <pc:sldMk cId="4101584764" sldId="257"/>
            <ac:spMk id="3" creationId="{00000000-0000-0000-0000-000000000000}"/>
          </ac:spMkLst>
        </pc:spChg>
        <pc:spChg chg="mod">
          <ac:chgData name="Elsa Alves" userId="05038ed2-880f-4912-a1f3-506de1736021" providerId="ADAL" clId="{CB3EA9B1-A52E-49D2-85CE-61DC148A8DD6}" dt="2023-04-21T16:37:00.890" v="1481" actId="1036"/>
          <ac:spMkLst>
            <pc:docMk/>
            <pc:sldMk cId="4101584764" sldId="257"/>
            <ac:spMk id="4" creationId="{00000000-0000-0000-0000-000000000000}"/>
          </ac:spMkLst>
        </pc:spChg>
        <pc:spChg chg="mod">
          <ac:chgData name="Elsa Alves" userId="05038ed2-880f-4912-a1f3-506de1736021" providerId="ADAL" clId="{CB3EA9B1-A52E-49D2-85CE-61DC148A8DD6}" dt="2023-04-21T16:36:00.012" v="1458" actId="1036"/>
          <ac:spMkLst>
            <pc:docMk/>
            <pc:sldMk cId="4101584764" sldId="257"/>
            <ac:spMk id="5" creationId="{00000000-0000-0000-0000-000000000000}"/>
          </ac:spMkLst>
        </pc:spChg>
        <pc:spChg chg="mod">
          <ac:chgData name="Elsa Alves" userId="05038ed2-880f-4912-a1f3-506de1736021" providerId="ADAL" clId="{CB3EA9B1-A52E-49D2-85CE-61DC148A8DD6}" dt="2023-04-21T16:12:29.919" v="635" actId="6549"/>
          <ac:spMkLst>
            <pc:docMk/>
            <pc:sldMk cId="4101584764" sldId="257"/>
            <ac:spMk id="6" creationId="{00000000-0000-0000-0000-000000000000}"/>
          </ac:spMkLst>
        </pc:spChg>
        <pc:spChg chg="del">
          <ac:chgData name="Elsa Alves" userId="05038ed2-880f-4912-a1f3-506de1736021" providerId="ADAL" clId="{CB3EA9B1-A52E-49D2-85CE-61DC148A8DD6}" dt="2023-04-21T16:13:28.927" v="845" actId="478"/>
          <ac:spMkLst>
            <pc:docMk/>
            <pc:sldMk cId="4101584764" sldId="257"/>
            <ac:spMk id="7" creationId="{00000000-0000-0000-0000-000000000000}"/>
          </ac:spMkLst>
        </pc:spChg>
        <pc:spChg chg="del">
          <ac:chgData name="Elsa Alves" userId="05038ed2-880f-4912-a1f3-506de1736021" providerId="ADAL" clId="{CB3EA9B1-A52E-49D2-85CE-61DC148A8DD6}" dt="2023-04-21T16:12:43.791" v="637" actId="478"/>
          <ac:spMkLst>
            <pc:docMk/>
            <pc:sldMk cId="4101584764" sldId="257"/>
            <ac:spMk id="8" creationId="{00000000-0000-0000-0000-000000000000}"/>
          </ac:spMkLst>
        </pc:spChg>
        <pc:spChg chg="del">
          <ac:chgData name="Elsa Alves" userId="05038ed2-880f-4912-a1f3-506de1736021" providerId="ADAL" clId="{CB3EA9B1-A52E-49D2-85CE-61DC148A8DD6}" dt="2023-04-21T16:07:19.234" v="609" actId="478"/>
          <ac:spMkLst>
            <pc:docMk/>
            <pc:sldMk cId="4101584764" sldId="257"/>
            <ac:spMk id="9" creationId="{00000000-0000-0000-0000-000000000000}"/>
          </ac:spMkLst>
        </pc:spChg>
        <pc:spChg chg="add mod">
          <ac:chgData name="Elsa Alves" userId="05038ed2-880f-4912-a1f3-506de1736021" providerId="ADAL" clId="{CB3EA9B1-A52E-49D2-85CE-61DC148A8DD6}" dt="2023-04-21T16:35:23.819" v="1424" actId="207"/>
          <ac:spMkLst>
            <pc:docMk/>
            <pc:sldMk cId="4101584764" sldId="257"/>
            <ac:spMk id="12" creationId="{A390C15C-01C5-D685-F9FA-B6A6CF5E4DBC}"/>
          </ac:spMkLst>
        </pc:spChg>
        <pc:spChg chg="del">
          <ac:chgData name="Elsa Alves" userId="05038ed2-880f-4912-a1f3-506de1736021" providerId="ADAL" clId="{CB3EA9B1-A52E-49D2-85CE-61DC148A8DD6}" dt="2023-04-21T16:03:39.939" v="451" actId="478"/>
          <ac:spMkLst>
            <pc:docMk/>
            <pc:sldMk cId="4101584764" sldId="257"/>
            <ac:spMk id="13" creationId="{00000000-0000-0000-0000-000000000000}"/>
          </ac:spMkLst>
        </pc:spChg>
        <pc:spChg chg="add mod">
          <ac:chgData name="Elsa Alves" userId="05038ed2-880f-4912-a1f3-506de1736021" providerId="ADAL" clId="{CB3EA9B1-A52E-49D2-85CE-61DC148A8DD6}" dt="2023-04-21T16:36:00.012" v="1458" actId="1036"/>
          <ac:spMkLst>
            <pc:docMk/>
            <pc:sldMk cId="4101584764" sldId="257"/>
            <ac:spMk id="25" creationId="{826E694A-5134-B3CF-9F15-B697211359ED}"/>
          </ac:spMkLst>
        </pc:spChg>
        <pc:spChg chg="add del mod">
          <ac:chgData name="Elsa Alves" userId="05038ed2-880f-4912-a1f3-506de1736021" providerId="ADAL" clId="{CB3EA9B1-A52E-49D2-85CE-61DC148A8DD6}" dt="2023-04-21T16:14:45.967" v="1155" actId="478"/>
          <ac:spMkLst>
            <pc:docMk/>
            <pc:sldMk cId="4101584764" sldId="257"/>
            <ac:spMk id="26" creationId="{8D904ADF-E76A-C14F-2D91-E9CCDD01E136}"/>
          </ac:spMkLst>
        </pc:spChg>
        <pc:spChg chg="del">
          <ac:chgData name="Elsa Alves" userId="05038ed2-880f-4912-a1f3-506de1736021" providerId="ADAL" clId="{CB3EA9B1-A52E-49D2-85CE-61DC148A8DD6}" dt="2023-04-21T16:03:47.027" v="452" actId="478"/>
          <ac:spMkLst>
            <pc:docMk/>
            <pc:sldMk cId="4101584764" sldId="257"/>
            <ac:spMk id="27" creationId="{00000000-0000-0000-0000-000000000000}"/>
          </ac:spMkLst>
        </pc:spChg>
        <pc:spChg chg="add mod">
          <ac:chgData name="Elsa Alves" userId="05038ed2-880f-4912-a1f3-506de1736021" providerId="ADAL" clId="{CB3EA9B1-A52E-49D2-85CE-61DC148A8DD6}" dt="2023-04-21T16:32:49.339" v="1355" actId="6549"/>
          <ac:spMkLst>
            <pc:docMk/>
            <pc:sldMk cId="4101584764" sldId="257"/>
            <ac:spMk id="28" creationId="{CF007ACF-0F57-DD3B-F41E-E98B9C1EFB05}"/>
          </ac:spMkLst>
        </pc:spChg>
        <pc:spChg chg="add mod">
          <ac:chgData name="Elsa Alves" userId="05038ed2-880f-4912-a1f3-506de1736021" providerId="ADAL" clId="{CB3EA9B1-A52E-49D2-85CE-61DC148A8DD6}" dt="2023-04-21T16:33:06.939" v="1376" actId="20577"/>
          <ac:spMkLst>
            <pc:docMk/>
            <pc:sldMk cId="4101584764" sldId="257"/>
            <ac:spMk id="29" creationId="{5383B076-6335-298B-7549-B1D4F73B0518}"/>
          </ac:spMkLst>
        </pc:spChg>
        <pc:spChg chg="del">
          <ac:chgData name="Elsa Alves" userId="05038ed2-880f-4912-a1f3-506de1736021" providerId="ADAL" clId="{CB3EA9B1-A52E-49D2-85CE-61DC148A8DD6}" dt="2023-04-21T16:13:28.927" v="845" actId="478"/>
          <ac:spMkLst>
            <pc:docMk/>
            <pc:sldMk cId="4101584764" sldId="257"/>
            <ac:spMk id="30" creationId="{00000000-0000-0000-0000-000000000000}"/>
          </ac:spMkLst>
        </pc:spChg>
        <pc:spChg chg="mod">
          <ac:chgData name="Elsa Alves" userId="05038ed2-880f-4912-a1f3-506de1736021" providerId="ADAL" clId="{CB3EA9B1-A52E-49D2-85CE-61DC148A8DD6}" dt="2023-04-21T16:32:28.316" v="1342" actId="1076"/>
          <ac:spMkLst>
            <pc:docMk/>
            <pc:sldMk cId="4101584764" sldId="257"/>
            <ac:spMk id="40" creationId="{00000000-0000-0000-0000-000000000000}"/>
          </ac:spMkLst>
        </pc:spChg>
        <pc:spChg chg="del">
          <ac:chgData name="Elsa Alves" userId="05038ed2-880f-4912-a1f3-506de1736021" providerId="ADAL" clId="{CB3EA9B1-A52E-49D2-85CE-61DC148A8DD6}" dt="2023-04-21T16:03:48.627" v="453" actId="478"/>
          <ac:spMkLst>
            <pc:docMk/>
            <pc:sldMk cId="4101584764" sldId="257"/>
            <ac:spMk id="47" creationId="{00000000-0000-0000-0000-000000000000}"/>
          </ac:spMkLst>
        </pc:spChg>
        <pc:spChg chg="del">
          <ac:chgData name="Elsa Alves" userId="05038ed2-880f-4912-a1f3-506de1736021" providerId="ADAL" clId="{CB3EA9B1-A52E-49D2-85CE-61DC148A8DD6}" dt="2023-04-21T16:12:39.824" v="636" actId="478"/>
          <ac:spMkLst>
            <pc:docMk/>
            <pc:sldMk cId="4101584764" sldId="257"/>
            <ac:spMk id="53" creationId="{00000000-0000-0000-0000-000000000000}"/>
          </ac:spMkLst>
        </pc:spChg>
        <pc:spChg chg="del">
          <ac:chgData name="Elsa Alves" userId="05038ed2-880f-4912-a1f3-506de1736021" providerId="ADAL" clId="{CB3EA9B1-A52E-49D2-85CE-61DC148A8DD6}" dt="2023-04-21T16:13:14.784" v="843" actId="478"/>
          <ac:spMkLst>
            <pc:docMk/>
            <pc:sldMk cId="4101584764" sldId="257"/>
            <ac:spMk id="55" creationId="{00000000-0000-0000-0000-000000000000}"/>
          </ac:spMkLst>
        </pc:spChg>
        <pc:spChg chg="add del mod">
          <ac:chgData name="Elsa Alves" userId="05038ed2-880f-4912-a1f3-506de1736021" providerId="ADAL" clId="{CB3EA9B1-A52E-49D2-85CE-61DC148A8DD6}" dt="2023-04-21T16:32:34.540" v="1345" actId="1076"/>
          <ac:spMkLst>
            <pc:docMk/>
            <pc:sldMk cId="4101584764" sldId="257"/>
            <ac:spMk id="70" creationId="{00000000-0000-0000-0000-000000000000}"/>
          </ac:spMkLst>
        </pc:spChg>
        <pc:spChg chg="del">
          <ac:chgData name="Elsa Alves" userId="05038ed2-880f-4912-a1f3-506de1736021" providerId="ADAL" clId="{CB3EA9B1-A52E-49D2-85CE-61DC148A8DD6}" dt="2023-04-21T16:13:18.239" v="844" actId="478"/>
          <ac:spMkLst>
            <pc:docMk/>
            <pc:sldMk cId="4101584764" sldId="257"/>
            <ac:spMk id="92" creationId="{00000000-0000-0000-0000-000000000000}"/>
          </ac:spMkLst>
        </pc:spChg>
        <pc:spChg chg="mod">
          <ac:chgData name="Elsa Alves" userId="05038ed2-880f-4912-a1f3-506de1736021" providerId="ADAL" clId="{CB3EA9B1-A52E-49D2-85CE-61DC148A8DD6}" dt="2023-04-21T16:13:03.375" v="842" actId="20577"/>
          <ac:spMkLst>
            <pc:docMk/>
            <pc:sldMk cId="4101584764" sldId="257"/>
            <ac:spMk id="93" creationId="{00000000-0000-0000-0000-000000000000}"/>
          </ac:spMkLst>
        </pc:spChg>
        <pc:spChg chg="del">
          <ac:chgData name="Elsa Alves" userId="05038ed2-880f-4912-a1f3-506de1736021" providerId="ADAL" clId="{CB3EA9B1-A52E-49D2-85CE-61DC148A8DD6}" dt="2023-04-21T16:07:22.449" v="610" actId="478"/>
          <ac:spMkLst>
            <pc:docMk/>
            <pc:sldMk cId="4101584764" sldId="257"/>
            <ac:spMk id="94" creationId="{00000000-0000-0000-0000-000000000000}"/>
          </ac:spMkLst>
        </pc:spChg>
        <pc:spChg chg="mod">
          <ac:chgData name="Elsa Alves" userId="05038ed2-880f-4912-a1f3-506de1736021" providerId="ADAL" clId="{CB3EA9B1-A52E-49D2-85CE-61DC148A8DD6}" dt="2023-04-21T16:36:00.012" v="1458" actId="1036"/>
          <ac:spMkLst>
            <pc:docMk/>
            <pc:sldMk cId="4101584764" sldId="257"/>
            <ac:spMk id="99" creationId="{00000000-0000-0000-0000-000000000000}"/>
          </ac:spMkLst>
        </pc:spChg>
        <pc:grpChg chg="del">
          <ac:chgData name="Elsa Alves" userId="05038ed2-880f-4912-a1f3-506de1736021" providerId="ADAL" clId="{CB3EA9B1-A52E-49D2-85CE-61DC148A8DD6}" dt="2023-04-21T16:07:14.482" v="608" actId="478"/>
          <ac:grpSpMkLst>
            <pc:docMk/>
            <pc:sldMk cId="4101584764" sldId="257"/>
            <ac:grpSpMk id="16" creationId="{00000000-0000-0000-0000-000000000000}"/>
          </ac:grpSpMkLst>
        </pc:grpChg>
        <pc:picChg chg="add del mod">
          <ac:chgData name="Elsa Alves" userId="05038ed2-880f-4912-a1f3-506de1736021" providerId="ADAL" clId="{CB3EA9B1-A52E-49D2-85CE-61DC148A8DD6}" dt="2023-04-21T16:06:28.913" v="549" actId="478"/>
          <ac:picMkLst>
            <pc:docMk/>
            <pc:sldMk cId="4101584764" sldId="257"/>
            <ac:picMk id="2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3:39.155" v="450" actId="478"/>
          <ac:picMkLst>
            <pc:docMk/>
            <pc:sldMk cId="4101584764" sldId="257"/>
            <ac:picMk id="10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2:56.723" v="444" actId="478"/>
          <ac:picMkLst>
            <pc:docMk/>
            <pc:sldMk cId="4101584764" sldId="257"/>
            <ac:picMk id="11" creationId="{00000000-0000-0000-0000-000000000000}"/>
          </ac:picMkLst>
        </pc:picChg>
        <pc:picChg chg="add del mod">
          <ac:chgData name="Elsa Alves" userId="05038ed2-880f-4912-a1f3-506de1736021" providerId="ADAL" clId="{CB3EA9B1-A52E-49D2-85CE-61DC148A8DD6}" dt="2023-04-21T16:04:18.215" v="457" actId="21"/>
          <ac:picMkLst>
            <pc:docMk/>
            <pc:sldMk cId="4101584764" sldId="257"/>
            <ac:picMk id="21" creationId="{B7A5F5BE-2A33-4591-A9A0-214A734E3333}"/>
          </ac:picMkLst>
        </pc:picChg>
        <pc:picChg chg="add mod">
          <ac:chgData name="Elsa Alves" userId="05038ed2-880f-4912-a1f3-506de1736021" providerId="ADAL" clId="{CB3EA9B1-A52E-49D2-85CE-61DC148A8DD6}" dt="2023-04-21T16:35:43.178" v="1427" actId="1076"/>
          <ac:picMkLst>
            <pc:docMk/>
            <pc:sldMk cId="4101584764" sldId="257"/>
            <ac:picMk id="24" creationId="{21B9DF1A-899E-2540-F135-4D6FF74792EB}"/>
          </ac:picMkLst>
        </pc:picChg>
        <pc:picChg chg="del">
          <ac:chgData name="Elsa Alves" userId="05038ed2-880f-4912-a1f3-506de1736021" providerId="ADAL" clId="{CB3EA9B1-A52E-49D2-85CE-61DC148A8DD6}" dt="2023-04-21T16:13:28.927" v="845" actId="478"/>
          <ac:picMkLst>
            <pc:docMk/>
            <pc:sldMk cId="4101584764" sldId="257"/>
            <ac:picMk id="52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13:14.784" v="843" actId="478"/>
          <ac:picMkLst>
            <pc:docMk/>
            <pc:sldMk cId="4101584764" sldId="257"/>
            <ac:picMk id="56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13:14.784" v="843" actId="478"/>
          <ac:picMkLst>
            <pc:docMk/>
            <pc:sldMk cId="4101584764" sldId="257"/>
            <ac:picMk id="57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5:52:55.681" v="0" actId="478"/>
          <ac:picMkLst>
            <pc:docMk/>
            <pc:sldMk cId="4101584764" sldId="257"/>
            <ac:picMk id="63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2:58.707" v="445" actId="478"/>
          <ac:picMkLst>
            <pc:docMk/>
            <pc:sldMk cId="4101584764" sldId="257"/>
            <ac:picMk id="65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7:19.234" v="609" actId="478"/>
          <ac:picMkLst>
            <pc:docMk/>
            <pc:sldMk cId="4101584764" sldId="257"/>
            <ac:picMk id="95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3:50.627" v="455" actId="478"/>
          <ac:picMkLst>
            <pc:docMk/>
            <pc:sldMk cId="4101584764" sldId="257"/>
            <ac:picMk id="96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14:17.647" v="1151" actId="478"/>
          <ac:picMkLst>
            <pc:docMk/>
            <pc:sldMk cId="4101584764" sldId="257"/>
            <ac:picMk id="112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14:19.519" v="1152" actId="478"/>
          <ac:picMkLst>
            <pc:docMk/>
            <pc:sldMk cId="4101584764" sldId="257"/>
            <ac:picMk id="113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13:28.927" v="845" actId="478"/>
          <ac:picMkLst>
            <pc:docMk/>
            <pc:sldMk cId="4101584764" sldId="257"/>
            <ac:picMk id="1026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3:37.011" v="448" actId="478"/>
          <ac:picMkLst>
            <pc:docMk/>
            <pc:sldMk cId="4101584764" sldId="257"/>
            <ac:picMk id="1028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3:35.987" v="447" actId="478"/>
          <ac:picMkLst>
            <pc:docMk/>
            <pc:sldMk cId="4101584764" sldId="257"/>
            <ac:picMk id="1030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3:38.227" v="449" actId="478"/>
          <ac:picMkLst>
            <pc:docMk/>
            <pc:sldMk cId="4101584764" sldId="257"/>
            <ac:picMk id="1032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3:35.987" v="447" actId="478"/>
          <ac:picMkLst>
            <pc:docMk/>
            <pc:sldMk cId="4101584764" sldId="257"/>
            <ac:picMk id="1034" creationId="{00000000-0000-0000-0000-000000000000}"/>
          </ac:picMkLst>
        </pc:picChg>
        <pc:picChg chg="del">
          <ac:chgData name="Elsa Alves" userId="05038ed2-880f-4912-a1f3-506de1736021" providerId="ADAL" clId="{CB3EA9B1-A52E-49D2-85CE-61DC148A8DD6}" dt="2023-04-21T16:03:49.714" v="454" actId="478"/>
          <ac:picMkLst>
            <pc:docMk/>
            <pc:sldMk cId="4101584764" sldId="257"/>
            <ac:picMk id="103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7005155"/>
            <a:ext cx="25733931" cy="14902051"/>
          </a:xfrm>
        </p:spPr>
        <p:txBody>
          <a:bodyPr anchor="b"/>
          <a:lstStyle>
            <a:lvl1pPr algn="ctr">
              <a:defRPr sz="1966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3" y="22481887"/>
            <a:ext cx="22706409" cy="10334332"/>
          </a:xfrm>
        </p:spPr>
        <p:txBody>
          <a:bodyPr/>
          <a:lstStyle>
            <a:lvl1pPr marL="0" indent="0" algn="ctr">
              <a:buNone/>
              <a:defRPr sz="7864"/>
            </a:lvl1pPr>
            <a:lvl2pPr marL="1498136" indent="0" algn="ctr">
              <a:buNone/>
              <a:defRPr sz="6554"/>
            </a:lvl2pPr>
            <a:lvl3pPr marL="2996274" indent="0" algn="ctr">
              <a:buNone/>
              <a:defRPr sz="5899"/>
            </a:lvl3pPr>
            <a:lvl4pPr marL="4494410" indent="0" algn="ctr">
              <a:buNone/>
              <a:defRPr sz="5242"/>
            </a:lvl4pPr>
            <a:lvl5pPr marL="5992548" indent="0" algn="ctr">
              <a:buNone/>
              <a:defRPr sz="5242"/>
            </a:lvl5pPr>
            <a:lvl6pPr marL="7490685" indent="0" algn="ctr">
              <a:buNone/>
              <a:defRPr sz="5242"/>
            </a:lvl6pPr>
            <a:lvl7pPr marL="8988822" indent="0" algn="ctr">
              <a:buNone/>
              <a:defRPr sz="5242"/>
            </a:lvl7pPr>
            <a:lvl8pPr marL="10486959" indent="0" algn="ctr">
              <a:buNone/>
              <a:defRPr sz="5242"/>
            </a:lvl8pPr>
            <a:lvl9pPr marL="11985096" indent="0" algn="ctr">
              <a:buNone/>
              <a:defRPr sz="5242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055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067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743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213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8"/>
            <a:ext cx="26112371" cy="17805173"/>
          </a:xfrm>
        </p:spPr>
        <p:txBody>
          <a:bodyPr anchor="b"/>
          <a:lstStyle>
            <a:lvl1pPr>
              <a:defRPr sz="1966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864">
                <a:solidFill>
                  <a:schemeClr val="tx1"/>
                </a:solidFill>
              </a:defRPr>
            </a:lvl1pPr>
            <a:lvl2pPr marL="1498136" indent="0">
              <a:buNone/>
              <a:defRPr sz="6554">
                <a:solidFill>
                  <a:schemeClr val="tx1">
                    <a:tint val="75000"/>
                  </a:schemeClr>
                </a:solidFill>
              </a:defRPr>
            </a:lvl2pPr>
            <a:lvl3pPr marL="2996274" indent="0">
              <a:buNone/>
              <a:defRPr sz="5899">
                <a:solidFill>
                  <a:schemeClr val="tx1">
                    <a:tint val="75000"/>
                  </a:schemeClr>
                </a:solidFill>
              </a:defRPr>
            </a:lvl3pPr>
            <a:lvl4pPr marL="4494410" indent="0">
              <a:buNone/>
              <a:defRPr sz="5242">
                <a:solidFill>
                  <a:schemeClr val="tx1">
                    <a:tint val="75000"/>
                  </a:schemeClr>
                </a:solidFill>
              </a:defRPr>
            </a:lvl4pPr>
            <a:lvl5pPr marL="5992548" indent="0">
              <a:buNone/>
              <a:defRPr sz="5242">
                <a:solidFill>
                  <a:schemeClr val="tx1">
                    <a:tint val="75000"/>
                  </a:schemeClr>
                </a:solidFill>
              </a:defRPr>
            </a:lvl5pPr>
            <a:lvl6pPr marL="7490685" indent="0">
              <a:buNone/>
              <a:defRPr sz="5242">
                <a:solidFill>
                  <a:schemeClr val="tx1">
                    <a:tint val="75000"/>
                  </a:schemeClr>
                </a:solidFill>
              </a:defRPr>
            </a:lvl6pPr>
            <a:lvl7pPr marL="8988822" indent="0">
              <a:buNone/>
              <a:defRPr sz="5242">
                <a:solidFill>
                  <a:schemeClr val="tx1">
                    <a:tint val="75000"/>
                  </a:schemeClr>
                </a:solidFill>
              </a:defRPr>
            </a:lvl7pPr>
            <a:lvl8pPr marL="10486959" indent="0">
              <a:buNone/>
              <a:defRPr sz="5242">
                <a:solidFill>
                  <a:schemeClr val="tx1">
                    <a:tint val="75000"/>
                  </a:schemeClr>
                </a:solidFill>
              </a:defRPr>
            </a:lvl8pPr>
            <a:lvl9pPr marL="11985096" indent="0">
              <a:buNone/>
              <a:defRPr sz="52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021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2"/>
            <a:ext cx="12866965" cy="2715859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8" y="11394522"/>
            <a:ext cx="12866965" cy="2715859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550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5" y="2278915"/>
            <a:ext cx="26112371" cy="827341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69"/>
            <a:ext cx="12807832" cy="5142394"/>
          </a:xfrm>
        </p:spPr>
        <p:txBody>
          <a:bodyPr anchor="b"/>
          <a:lstStyle>
            <a:lvl1pPr marL="0" indent="0">
              <a:buNone/>
              <a:defRPr sz="7864" b="1"/>
            </a:lvl1pPr>
            <a:lvl2pPr marL="1498136" indent="0">
              <a:buNone/>
              <a:defRPr sz="6554" b="1"/>
            </a:lvl2pPr>
            <a:lvl3pPr marL="2996274" indent="0">
              <a:buNone/>
              <a:defRPr sz="5899" b="1"/>
            </a:lvl3pPr>
            <a:lvl4pPr marL="4494410" indent="0">
              <a:buNone/>
              <a:defRPr sz="5242" b="1"/>
            </a:lvl4pPr>
            <a:lvl5pPr marL="5992548" indent="0">
              <a:buNone/>
              <a:defRPr sz="5242" b="1"/>
            </a:lvl5pPr>
            <a:lvl6pPr marL="7490685" indent="0">
              <a:buNone/>
              <a:defRPr sz="5242" b="1"/>
            </a:lvl6pPr>
            <a:lvl7pPr marL="8988822" indent="0">
              <a:buNone/>
              <a:defRPr sz="5242" b="1"/>
            </a:lvl7pPr>
            <a:lvl8pPr marL="10486959" indent="0">
              <a:buNone/>
              <a:defRPr sz="5242" b="1"/>
            </a:lvl8pPr>
            <a:lvl9pPr marL="11985096" indent="0">
              <a:buNone/>
              <a:defRPr sz="5242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9" y="10492869"/>
            <a:ext cx="12870909" cy="5142394"/>
          </a:xfrm>
        </p:spPr>
        <p:txBody>
          <a:bodyPr anchor="b"/>
          <a:lstStyle>
            <a:lvl1pPr marL="0" indent="0">
              <a:buNone/>
              <a:defRPr sz="7864" b="1"/>
            </a:lvl1pPr>
            <a:lvl2pPr marL="1498136" indent="0">
              <a:buNone/>
              <a:defRPr sz="6554" b="1"/>
            </a:lvl2pPr>
            <a:lvl3pPr marL="2996274" indent="0">
              <a:buNone/>
              <a:defRPr sz="5899" b="1"/>
            </a:lvl3pPr>
            <a:lvl4pPr marL="4494410" indent="0">
              <a:buNone/>
              <a:defRPr sz="5242" b="1"/>
            </a:lvl4pPr>
            <a:lvl5pPr marL="5992548" indent="0">
              <a:buNone/>
              <a:defRPr sz="5242" b="1"/>
            </a:lvl5pPr>
            <a:lvl6pPr marL="7490685" indent="0">
              <a:buNone/>
              <a:defRPr sz="5242" b="1"/>
            </a:lvl6pPr>
            <a:lvl7pPr marL="8988822" indent="0">
              <a:buNone/>
              <a:defRPr sz="5242" b="1"/>
            </a:lvl7pPr>
            <a:lvl8pPr marL="10486959" indent="0">
              <a:buNone/>
              <a:defRPr sz="5242" b="1"/>
            </a:lvl8pPr>
            <a:lvl9pPr marL="11985096" indent="0">
              <a:buNone/>
              <a:defRPr sz="5242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9" y="15635264"/>
            <a:ext cx="12870909" cy="2299711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876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060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980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486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10" y="6162960"/>
            <a:ext cx="15326826" cy="30418415"/>
          </a:xfrm>
        </p:spPr>
        <p:txBody>
          <a:bodyPr/>
          <a:lstStyle>
            <a:lvl1pPr>
              <a:defRPr sz="10486"/>
            </a:lvl1pPr>
            <a:lvl2pPr>
              <a:defRPr sz="9176"/>
            </a:lvl2pPr>
            <a:lvl3pPr>
              <a:defRPr sz="7864"/>
            </a:lvl3pPr>
            <a:lvl4pPr>
              <a:defRPr sz="6554"/>
            </a:lvl4pPr>
            <a:lvl5pPr>
              <a:defRPr sz="6554"/>
            </a:lvl5pPr>
            <a:lvl6pPr>
              <a:defRPr sz="6554"/>
            </a:lvl6pPr>
            <a:lvl7pPr>
              <a:defRPr sz="6554"/>
            </a:lvl7pPr>
            <a:lvl8pPr>
              <a:defRPr sz="6554"/>
            </a:lvl8pPr>
            <a:lvl9pPr>
              <a:defRPr sz="6554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30"/>
            <a:ext cx="9764544" cy="23789779"/>
          </a:xfrm>
        </p:spPr>
        <p:txBody>
          <a:bodyPr/>
          <a:lstStyle>
            <a:lvl1pPr marL="0" indent="0">
              <a:buNone/>
              <a:defRPr sz="5242"/>
            </a:lvl1pPr>
            <a:lvl2pPr marL="1498136" indent="0">
              <a:buNone/>
              <a:defRPr sz="4587"/>
            </a:lvl2pPr>
            <a:lvl3pPr marL="2996274" indent="0">
              <a:buNone/>
              <a:defRPr sz="3932"/>
            </a:lvl3pPr>
            <a:lvl4pPr marL="4494410" indent="0">
              <a:buNone/>
              <a:defRPr sz="3277"/>
            </a:lvl4pPr>
            <a:lvl5pPr marL="5992548" indent="0">
              <a:buNone/>
              <a:defRPr sz="3277"/>
            </a:lvl5pPr>
            <a:lvl6pPr marL="7490685" indent="0">
              <a:buNone/>
              <a:defRPr sz="3277"/>
            </a:lvl6pPr>
            <a:lvl7pPr marL="8988822" indent="0">
              <a:buNone/>
              <a:defRPr sz="3277"/>
            </a:lvl7pPr>
            <a:lvl8pPr marL="10486959" indent="0">
              <a:buNone/>
              <a:defRPr sz="3277"/>
            </a:lvl8pPr>
            <a:lvl9pPr marL="11985096" indent="0">
              <a:buNone/>
              <a:defRPr sz="3277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406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486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10" y="6162960"/>
            <a:ext cx="15326826" cy="30418415"/>
          </a:xfrm>
        </p:spPr>
        <p:txBody>
          <a:bodyPr anchor="t"/>
          <a:lstStyle>
            <a:lvl1pPr marL="0" indent="0">
              <a:buNone/>
              <a:defRPr sz="10486"/>
            </a:lvl1pPr>
            <a:lvl2pPr marL="1498136" indent="0">
              <a:buNone/>
              <a:defRPr sz="9176"/>
            </a:lvl2pPr>
            <a:lvl3pPr marL="2996274" indent="0">
              <a:buNone/>
              <a:defRPr sz="7864"/>
            </a:lvl3pPr>
            <a:lvl4pPr marL="4494410" indent="0">
              <a:buNone/>
              <a:defRPr sz="6554"/>
            </a:lvl4pPr>
            <a:lvl5pPr marL="5992548" indent="0">
              <a:buNone/>
              <a:defRPr sz="6554"/>
            </a:lvl5pPr>
            <a:lvl6pPr marL="7490685" indent="0">
              <a:buNone/>
              <a:defRPr sz="6554"/>
            </a:lvl6pPr>
            <a:lvl7pPr marL="8988822" indent="0">
              <a:buNone/>
              <a:defRPr sz="6554"/>
            </a:lvl7pPr>
            <a:lvl8pPr marL="10486959" indent="0">
              <a:buNone/>
              <a:defRPr sz="6554"/>
            </a:lvl8pPr>
            <a:lvl9pPr marL="11985096" indent="0">
              <a:buNone/>
              <a:defRPr sz="6554"/>
            </a:lvl9pPr>
          </a:lstStyle>
          <a:p>
            <a:r>
              <a:rPr lang="pt-PT"/>
              <a:t>Arraste a imagem até ao marcador de posição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30"/>
            <a:ext cx="9764544" cy="23789779"/>
          </a:xfrm>
        </p:spPr>
        <p:txBody>
          <a:bodyPr/>
          <a:lstStyle>
            <a:lvl1pPr marL="0" indent="0">
              <a:buNone/>
              <a:defRPr sz="5242"/>
            </a:lvl1pPr>
            <a:lvl2pPr marL="1498136" indent="0">
              <a:buNone/>
              <a:defRPr sz="4587"/>
            </a:lvl2pPr>
            <a:lvl3pPr marL="2996274" indent="0">
              <a:buNone/>
              <a:defRPr sz="3932"/>
            </a:lvl3pPr>
            <a:lvl4pPr marL="4494410" indent="0">
              <a:buNone/>
              <a:defRPr sz="3277"/>
            </a:lvl4pPr>
            <a:lvl5pPr marL="5992548" indent="0">
              <a:buNone/>
              <a:defRPr sz="3277"/>
            </a:lvl5pPr>
            <a:lvl6pPr marL="7490685" indent="0">
              <a:buNone/>
              <a:defRPr sz="3277"/>
            </a:lvl6pPr>
            <a:lvl7pPr marL="8988822" indent="0">
              <a:buNone/>
              <a:defRPr sz="3277"/>
            </a:lvl7pPr>
            <a:lvl8pPr marL="10486959" indent="0">
              <a:buNone/>
              <a:defRPr sz="3277"/>
            </a:lvl8pPr>
            <a:lvl9pPr marL="11985096" indent="0">
              <a:buNone/>
              <a:defRPr sz="3277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735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2" y="2278915"/>
            <a:ext cx="26112371" cy="8273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2" y="11394522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8"/>
            <a:ext cx="6811922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65586-FDC5-4F94-8966-48E94536EC03}" type="datetimeFigureOut">
              <a:rPr lang="pt-PT" smtClean="0"/>
              <a:t>05/06/23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8"/>
            <a:ext cx="10217885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70" y="39672758"/>
            <a:ext cx="6811922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40ECA-C65A-4078-A5FD-F1FA31CCF6D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51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96274" rtl="0" eaLnBrk="1" latinLnBrk="0" hangingPunct="1">
        <a:lnSpc>
          <a:spcPct val="90000"/>
        </a:lnSpc>
        <a:spcBef>
          <a:spcPct val="0"/>
        </a:spcBef>
        <a:buNone/>
        <a:defRPr sz="1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9069" indent="-749069" algn="l" defTabSz="2996274" rtl="0" eaLnBrk="1" latinLnBrk="0" hangingPunct="1">
        <a:lnSpc>
          <a:spcPct val="90000"/>
        </a:lnSpc>
        <a:spcBef>
          <a:spcPts val="3277"/>
        </a:spcBef>
        <a:buFont typeface="Arial" panose="020B0604020202020204" pitchFamily="34" charset="0"/>
        <a:buChar char="•"/>
        <a:defRPr sz="9176" kern="1200">
          <a:solidFill>
            <a:schemeClr val="tx1"/>
          </a:solidFill>
          <a:latin typeface="+mn-lt"/>
          <a:ea typeface="+mn-ea"/>
          <a:cs typeface="+mn-cs"/>
        </a:defRPr>
      </a:lvl1pPr>
      <a:lvl2pPr marL="2247205" indent="-749069" algn="l" defTabSz="2996274" rtl="0" eaLnBrk="1" latinLnBrk="0" hangingPunct="1">
        <a:lnSpc>
          <a:spcPct val="90000"/>
        </a:lnSpc>
        <a:spcBef>
          <a:spcPts val="1638"/>
        </a:spcBef>
        <a:buFont typeface="Arial" panose="020B0604020202020204" pitchFamily="34" charset="0"/>
        <a:buChar char="•"/>
        <a:defRPr sz="7864" kern="1200">
          <a:solidFill>
            <a:schemeClr val="tx1"/>
          </a:solidFill>
          <a:latin typeface="+mn-lt"/>
          <a:ea typeface="+mn-ea"/>
          <a:cs typeface="+mn-cs"/>
        </a:defRPr>
      </a:lvl2pPr>
      <a:lvl3pPr marL="3745343" indent="-749069" algn="l" defTabSz="2996274" rtl="0" eaLnBrk="1" latinLnBrk="0" hangingPunct="1">
        <a:lnSpc>
          <a:spcPct val="90000"/>
        </a:lnSpc>
        <a:spcBef>
          <a:spcPts val="1638"/>
        </a:spcBef>
        <a:buFont typeface="Arial" panose="020B0604020202020204" pitchFamily="34" charset="0"/>
        <a:buChar char="•"/>
        <a:defRPr sz="6554" kern="1200">
          <a:solidFill>
            <a:schemeClr val="tx1"/>
          </a:solidFill>
          <a:latin typeface="+mn-lt"/>
          <a:ea typeface="+mn-ea"/>
          <a:cs typeface="+mn-cs"/>
        </a:defRPr>
      </a:lvl3pPr>
      <a:lvl4pPr marL="5243479" indent="-749069" algn="l" defTabSz="2996274" rtl="0" eaLnBrk="1" latinLnBrk="0" hangingPunct="1">
        <a:lnSpc>
          <a:spcPct val="90000"/>
        </a:lnSpc>
        <a:spcBef>
          <a:spcPts val="1638"/>
        </a:spcBef>
        <a:buFont typeface="Arial" panose="020B0604020202020204" pitchFamily="34" charset="0"/>
        <a:buChar char="•"/>
        <a:defRPr sz="5899" kern="1200">
          <a:solidFill>
            <a:schemeClr val="tx1"/>
          </a:solidFill>
          <a:latin typeface="+mn-lt"/>
          <a:ea typeface="+mn-ea"/>
          <a:cs typeface="+mn-cs"/>
        </a:defRPr>
      </a:lvl4pPr>
      <a:lvl5pPr marL="6741617" indent="-749069" algn="l" defTabSz="2996274" rtl="0" eaLnBrk="1" latinLnBrk="0" hangingPunct="1">
        <a:lnSpc>
          <a:spcPct val="90000"/>
        </a:lnSpc>
        <a:spcBef>
          <a:spcPts val="1638"/>
        </a:spcBef>
        <a:buFont typeface="Arial" panose="020B0604020202020204" pitchFamily="34" charset="0"/>
        <a:buChar char="•"/>
        <a:defRPr sz="5899" kern="1200">
          <a:solidFill>
            <a:schemeClr val="tx1"/>
          </a:solidFill>
          <a:latin typeface="+mn-lt"/>
          <a:ea typeface="+mn-ea"/>
          <a:cs typeface="+mn-cs"/>
        </a:defRPr>
      </a:lvl5pPr>
      <a:lvl6pPr marL="8239753" indent="-749069" algn="l" defTabSz="2996274" rtl="0" eaLnBrk="1" latinLnBrk="0" hangingPunct="1">
        <a:lnSpc>
          <a:spcPct val="90000"/>
        </a:lnSpc>
        <a:spcBef>
          <a:spcPts val="1638"/>
        </a:spcBef>
        <a:buFont typeface="Arial" panose="020B0604020202020204" pitchFamily="34" charset="0"/>
        <a:buChar char="•"/>
        <a:defRPr sz="5899" kern="1200">
          <a:solidFill>
            <a:schemeClr val="tx1"/>
          </a:solidFill>
          <a:latin typeface="+mn-lt"/>
          <a:ea typeface="+mn-ea"/>
          <a:cs typeface="+mn-cs"/>
        </a:defRPr>
      </a:lvl6pPr>
      <a:lvl7pPr marL="9737891" indent="-749069" algn="l" defTabSz="2996274" rtl="0" eaLnBrk="1" latinLnBrk="0" hangingPunct="1">
        <a:lnSpc>
          <a:spcPct val="90000"/>
        </a:lnSpc>
        <a:spcBef>
          <a:spcPts val="1638"/>
        </a:spcBef>
        <a:buFont typeface="Arial" panose="020B0604020202020204" pitchFamily="34" charset="0"/>
        <a:buChar char="•"/>
        <a:defRPr sz="5899" kern="1200">
          <a:solidFill>
            <a:schemeClr val="tx1"/>
          </a:solidFill>
          <a:latin typeface="+mn-lt"/>
          <a:ea typeface="+mn-ea"/>
          <a:cs typeface="+mn-cs"/>
        </a:defRPr>
      </a:lvl7pPr>
      <a:lvl8pPr marL="11236027" indent="-749069" algn="l" defTabSz="2996274" rtl="0" eaLnBrk="1" latinLnBrk="0" hangingPunct="1">
        <a:lnSpc>
          <a:spcPct val="90000"/>
        </a:lnSpc>
        <a:spcBef>
          <a:spcPts val="1638"/>
        </a:spcBef>
        <a:buFont typeface="Arial" panose="020B0604020202020204" pitchFamily="34" charset="0"/>
        <a:buChar char="•"/>
        <a:defRPr sz="5899" kern="1200">
          <a:solidFill>
            <a:schemeClr val="tx1"/>
          </a:solidFill>
          <a:latin typeface="+mn-lt"/>
          <a:ea typeface="+mn-ea"/>
          <a:cs typeface="+mn-cs"/>
        </a:defRPr>
      </a:lvl8pPr>
      <a:lvl9pPr marL="12734165" indent="-749069" algn="l" defTabSz="2996274" rtl="0" eaLnBrk="1" latinLnBrk="0" hangingPunct="1">
        <a:lnSpc>
          <a:spcPct val="90000"/>
        </a:lnSpc>
        <a:spcBef>
          <a:spcPts val="1638"/>
        </a:spcBef>
        <a:buFont typeface="Arial" panose="020B0604020202020204" pitchFamily="34" charset="0"/>
        <a:buChar char="•"/>
        <a:defRPr sz="58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1pPr>
      <a:lvl2pPr marL="1498136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2pPr>
      <a:lvl3pPr marL="2996274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3pPr>
      <a:lvl4pPr marL="4494410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4pPr>
      <a:lvl5pPr marL="5992548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5pPr>
      <a:lvl6pPr marL="7490685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6pPr>
      <a:lvl7pPr marL="8988822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7pPr>
      <a:lvl8pPr marL="10486959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8pPr>
      <a:lvl9pPr marL="11985096" algn="l" defTabSz="2996274" rtl="0" eaLnBrk="1" latinLnBrk="0" hangingPunct="1">
        <a:defRPr sz="58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FFA9F4-8882-B3CC-20D5-84466FA22A04}"/>
              </a:ext>
            </a:extLst>
          </p:cNvPr>
          <p:cNvSpPr/>
          <p:nvPr/>
        </p:nvSpPr>
        <p:spPr>
          <a:xfrm>
            <a:off x="-1" y="1"/>
            <a:ext cx="30275214" cy="5808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8210">
              <a:solidFill>
                <a:srgbClr val="028BCC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0" y="39575232"/>
            <a:ext cx="30275213" cy="3666975"/>
          </a:xfrm>
          <a:prstGeom prst="rect">
            <a:avLst/>
          </a:prstGeom>
          <a:solidFill>
            <a:srgbClr val="028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8210"/>
          </a:p>
        </p:txBody>
      </p:sp>
      <p:sp>
        <p:nvSpPr>
          <p:cNvPr id="3" name="TextBox 2"/>
          <p:cNvSpPr txBox="1"/>
          <p:nvPr/>
        </p:nvSpPr>
        <p:spPr>
          <a:xfrm>
            <a:off x="13887449" y="1481091"/>
            <a:ext cx="14788133" cy="137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028BCC"/>
                </a:solidFill>
              </a:rPr>
              <a:t>Title</a:t>
            </a:r>
            <a:endParaRPr lang="pt-PT" sz="8000" dirty="0">
              <a:solidFill>
                <a:srgbClr val="028B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887448" y="3820596"/>
            <a:ext cx="14788134" cy="137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994" dirty="0"/>
              <a:t>Author</a:t>
            </a:r>
            <a:r>
              <a:rPr lang="pt-PT" sz="4994" baseline="30000" dirty="0"/>
              <a:t>1</a:t>
            </a:r>
            <a:r>
              <a:rPr lang="pt-PT" sz="4994" dirty="0"/>
              <a:t>, Author</a:t>
            </a:r>
            <a:r>
              <a:rPr lang="pt-PT" sz="4994" baseline="30000" dirty="0"/>
              <a:t>2</a:t>
            </a:r>
            <a:r>
              <a:rPr lang="pt-PT" sz="4994" dirty="0"/>
              <a:t>, Author</a:t>
            </a:r>
            <a:r>
              <a:rPr lang="pt-PT" sz="4994" baseline="30000" dirty="0"/>
              <a:t>3</a:t>
            </a:r>
            <a:br>
              <a:rPr lang="pt-PT" sz="4994" dirty="0"/>
            </a:br>
            <a:r>
              <a:rPr lang="pt-PT" sz="3329" dirty="0"/>
              <a:t>  </a:t>
            </a:r>
            <a:r>
              <a:rPr lang="pt-PT" sz="3329" baseline="30000" dirty="0"/>
              <a:t>1 </a:t>
            </a:r>
            <a:r>
              <a:rPr lang="pt-PT" sz="3329" dirty="0"/>
              <a:t>Author affiliation; </a:t>
            </a:r>
            <a:r>
              <a:rPr lang="pt-PT" sz="3329" baseline="30000" dirty="0"/>
              <a:t>2</a:t>
            </a:r>
            <a:r>
              <a:rPr lang="pt-PT" sz="3329" dirty="0"/>
              <a:t>Author affiliation; </a:t>
            </a:r>
            <a:r>
              <a:rPr lang="pt-PT" sz="3329" baseline="30000" dirty="0"/>
              <a:t>3</a:t>
            </a:r>
            <a:r>
              <a:rPr lang="pt-PT" sz="3329" dirty="0"/>
              <a:t>Author affiliation </a:t>
            </a:r>
          </a:p>
        </p:txBody>
      </p:sp>
      <p:sp>
        <p:nvSpPr>
          <p:cNvPr id="42" name="AutoShape 8" descr="https://www.mpimet.mpg.de/fileadmin/templates/mpimet2015/img/mpimet_logo.svg"/>
          <p:cNvSpPr>
            <a:spLocks noChangeAspect="1" noChangeArrowheads="1"/>
          </p:cNvSpPr>
          <p:nvPr/>
        </p:nvSpPr>
        <p:spPr bwMode="auto">
          <a:xfrm>
            <a:off x="341174" y="-171767"/>
            <a:ext cx="362408" cy="36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722" tIns="54361" rIns="108722" bIns="54361" numCol="1" anchor="t" anchorCtr="0" compatLnSpc="1">
            <a:prstTxWarp prst="textNoShape">
              <a:avLst/>
            </a:prstTxWarp>
          </a:bodyPr>
          <a:lstStyle/>
          <a:p>
            <a:endParaRPr lang="pt-PT" sz="8210"/>
          </a:p>
        </p:txBody>
      </p:sp>
      <p:sp>
        <p:nvSpPr>
          <p:cNvPr id="43" name="AutoShape 10" descr="https://www.mpimet.mpg.de/fileadmin/templates/mpimet2015/img/mpimet_logo.svg"/>
          <p:cNvSpPr>
            <a:spLocks noChangeAspect="1" noChangeArrowheads="1"/>
          </p:cNvSpPr>
          <p:nvPr/>
        </p:nvSpPr>
        <p:spPr bwMode="auto">
          <a:xfrm>
            <a:off x="522378" y="9437"/>
            <a:ext cx="362408" cy="36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722" tIns="54361" rIns="108722" bIns="54361" numCol="1" anchor="t" anchorCtr="0" compatLnSpc="1">
            <a:prstTxWarp prst="textNoShape">
              <a:avLst/>
            </a:prstTxWarp>
          </a:bodyPr>
          <a:lstStyle/>
          <a:p>
            <a:endParaRPr lang="pt-PT" sz="8210"/>
          </a:p>
        </p:txBody>
      </p:sp>
      <p:sp>
        <p:nvSpPr>
          <p:cNvPr id="45" name="AutoShape 15" descr="Image result for h2020bingo"/>
          <p:cNvSpPr>
            <a:spLocks noChangeAspect="1" noChangeArrowheads="1"/>
          </p:cNvSpPr>
          <p:nvPr/>
        </p:nvSpPr>
        <p:spPr bwMode="auto">
          <a:xfrm>
            <a:off x="703582" y="190641"/>
            <a:ext cx="362408" cy="36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722" tIns="54361" rIns="108722" bIns="54361" numCol="1" anchor="t" anchorCtr="0" compatLnSpc="1">
            <a:prstTxWarp prst="textNoShape">
              <a:avLst/>
            </a:prstTxWarp>
          </a:bodyPr>
          <a:lstStyle/>
          <a:p>
            <a:endParaRPr lang="pt-PT" sz="8210"/>
          </a:p>
        </p:txBody>
      </p:sp>
      <p:sp>
        <p:nvSpPr>
          <p:cNvPr id="5" name="TextBox 4"/>
          <p:cNvSpPr txBox="1"/>
          <p:nvPr/>
        </p:nvSpPr>
        <p:spPr>
          <a:xfrm>
            <a:off x="2194560" y="7517931"/>
            <a:ext cx="25932384" cy="1682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28BCC"/>
                </a:solidFill>
              </a:rPr>
              <a:t>Motivation</a:t>
            </a:r>
          </a:p>
          <a:p>
            <a:pPr algn="just">
              <a:lnSpc>
                <a:spcPts val="4756"/>
              </a:lnSpc>
            </a:pPr>
            <a:r>
              <a:rPr lang="en-US" sz="3329" dirty="0"/>
              <a:t>Text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06382" y="13105203"/>
            <a:ext cx="9214974" cy="66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756"/>
              </a:lnSpc>
            </a:pPr>
            <a:endParaRPr lang="en-US" sz="3329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007ACF-0F57-DD3B-F41E-E98B9C1EFB05}"/>
              </a:ext>
            </a:extLst>
          </p:cNvPr>
          <p:cNvSpPr txBox="1"/>
          <p:nvPr/>
        </p:nvSpPr>
        <p:spPr>
          <a:xfrm>
            <a:off x="1722652" y="39833343"/>
            <a:ext cx="26952932" cy="263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805" dirty="0">
                <a:solidFill>
                  <a:schemeClr val="bg1"/>
                </a:solidFill>
              </a:rPr>
              <a:t>Contacts:</a:t>
            </a:r>
          </a:p>
          <a:p>
            <a:pPr>
              <a:lnSpc>
                <a:spcPct val="150000"/>
              </a:lnSpc>
            </a:pPr>
            <a:r>
              <a:rPr lang="en-US" sz="3805" dirty="0">
                <a:solidFill>
                  <a:schemeClr val="bg1"/>
                </a:solidFill>
              </a:rPr>
              <a:t>References:</a:t>
            </a:r>
          </a:p>
          <a:p>
            <a:pPr>
              <a:lnSpc>
                <a:spcPct val="150000"/>
              </a:lnSpc>
            </a:pPr>
            <a:r>
              <a:rPr lang="en-US" sz="3805" dirty="0">
                <a:solidFill>
                  <a:schemeClr val="bg1"/>
                </a:solidFill>
              </a:rPr>
              <a:t>Acknowledgments:</a:t>
            </a:r>
          </a:p>
        </p:txBody>
      </p:sp>
      <p:pic>
        <p:nvPicPr>
          <p:cNvPr id="10" name="Picture 9" descr="A picture containing text, screenshot, graphics, font&#10;&#10;Description automatically generated">
            <a:extLst>
              <a:ext uri="{FF2B5EF4-FFF2-40B4-BE49-F238E27FC236}">
                <a16:creationId xmlns:a16="http://schemas.microsoft.com/office/drawing/2014/main" id="{6C4E6054-C217-2168-6944-70B58CDD3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651" y="906268"/>
            <a:ext cx="11203433" cy="425094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6027297-358F-639A-B2B1-BA6DE935CF4B}"/>
              </a:ext>
            </a:extLst>
          </p:cNvPr>
          <p:cNvSpPr/>
          <p:nvPr/>
        </p:nvSpPr>
        <p:spPr>
          <a:xfrm>
            <a:off x="1722651" y="7268620"/>
            <a:ext cx="26952932" cy="7338920"/>
          </a:xfrm>
          <a:prstGeom prst="rect">
            <a:avLst/>
          </a:prstGeom>
          <a:noFill/>
          <a:ln w="12700">
            <a:solidFill>
              <a:srgbClr val="028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8210">
              <a:solidFill>
                <a:srgbClr val="028BCC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F004E8-18A1-11CE-044B-30F45953325F}"/>
              </a:ext>
            </a:extLst>
          </p:cNvPr>
          <p:cNvSpPr txBox="1"/>
          <p:nvPr/>
        </p:nvSpPr>
        <p:spPr>
          <a:xfrm>
            <a:off x="2194560" y="15320680"/>
            <a:ext cx="25932384" cy="1682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28BCC"/>
                </a:solidFill>
              </a:rPr>
              <a:t>Results</a:t>
            </a:r>
          </a:p>
          <a:p>
            <a:pPr algn="just">
              <a:lnSpc>
                <a:spcPts val="4756"/>
              </a:lnSpc>
            </a:pPr>
            <a:r>
              <a:rPr lang="en-US" sz="3329" dirty="0"/>
              <a:t>Text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82104C-C6AD-14C5-92A8-2A23F3327522}"/>
              </a:ext>
            </a:extLst>
          </p:cNvPr>
          <p:cNvSpPr/>
          <p:nvPr/>
        </p:nvSpPr>
        <p:spPr>
          <a:xfrm>
            <a:off x="1722651" y="15071369"/>
            <a:ext cx="26952932" cy="7338920"/>
          </a:xfrm>
          <a:prstGeom prst="rect">
            <a:avLst/>
          </a:prstGeom>
          <a:noFill/>
          <a:ln w="12700">
            <a:solidFill>
              <a:srgbClr val="028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8210">
              <a:solidFill>
                <a:srgbClr val="028BCC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D9541D-A419-23FA-D7EE-84505DCFCA62}"/>
              </a:ext>
            </a:extLst>
          </p:cNvPr>
          <p:cNvSpPr txBox="1"/>
          <p:nvPr/>
        </p:nvSpPr>
        <p:spPr>
          <a:xfrm>
            <a:off x="2194560" y="23123429"/>
            <a:ext cx="25932384" cy="1682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600" dirty="0">
                <a:solidFill>
                  <a:srgbClr val="028BCC"/>
                </a:solidFill>
              </a:rPr>
              <a:t>Methodology</a:t>
            </a:r>
          </a:p>
          <a:p>
            <a:pPr algn="just">
              <a:lnSpc>
                <a:spcPts val="4756"/>
              </a:lnSpc>
            </a:pPr>
            <a:r>
              <a:rPr lang="en-US" sz="3329" dirty="0"/>
              <a:t>Text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D32B05-57EF-C6DD-82EB-BE90A244B9CA}"/>
              </a:ext>
            </a:extLst>
          </p:cNvPr>
          <p:cNvSpPr/>
          <p:nvPr/>
        </p:nvSpPr>
        <p:spPr>
          <a:xfrm>
            <a:off x="1722651" y="22874118"/>
            <a:ext cx="26952932" cy="7338920"/>
          </a:xfrm>
          <a:prstGeom prst="rect">
            <a:avLst/>
          </a:prstGeom>
          <a:noFill/>
          <a:ln w="12700">
            <a:solidFill>
              <a:srgbClr val="028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8210">
              <a:solidFill>
                <a:srgbClr val="028BCC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48E004-CAFF-0E99-55C5-4F82E81F92E8}"/>
              </a:ext>
            </a:extLst>
          </p:cNvPr>
          <p:cNvSpPr txBox="1"/>
          <p:nvPr/>
        </p:nvSpPr>
        <p:spPr>
          <a:xfrm>
            <a:off x="2194560" y="30926178"/>
            <a:ext cx="25932384" cy="1682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28BCC"/>
                </a:solidFill>
              </a:rPr>
              <a:t>Conclusions</a:t>
            </a:r>
          </a:p>
          <a:p>
            <a:pPr algn="just">
              <a:lnSpc>
                <a:spcPts val="4756"/>
              </a:lnSpc>
            </a:pPr>
            <a:r>
              <a:rPr lang="en-US" sz="3329" dirty="0"/>
              <a:t>Text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7F7E35-1B0B-6741-71A3-3424020B4E38}"/>
              </a:ext>
            </a:extLst>
          </p:cNvPr>
          <p:cNvSpPr/>
          <p:nvPr/>
        </p:nvSpPr>
        <p:spPr>
          <a:xfrm>
            <a:off x="1722651" y="30676867"/>
            <a:ext cx="26952932" cy="7338920"/>
          </a:xfrm>
          <a:prstGeom prst="rect">
            <a:avLst/>
          </a:prstGeom>
          <a:noFill/>
          <a:ln w="12700">
            <a:solidFill>
              <a:srgbClr val="028B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8210">
              <a:solidFill>
                <a:srgbClr val="028B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584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5186BF3-0B77-4DD0-9D5B-CBFEAD4751BD}" vid="{92A313F0-56B8-4628-B766-77877884F7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power_point_windows</Template>
  <TotalTime>2489</TotalTime>
  <Words>31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 Logrado</dc:creator>
  <cp:lastModifiedBy>sandra souza</cp:lastModifiedBy>
  <cp:revision>96</cp:revision>
  <dcterms:created xsi:type="dcterms:W3CDTF">2016-03-02T10:02:22Z</dcterms:created>
  <dcterms:modified xsi:type="dcterms:W3CDTF">2023-06-05T12:19:35Z</dcterms:modified>
</cp:coreProperties>
</file>